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6106" autoAdjust="0"/>
  </p:normalViewPr>
  <p:slideViewPr>
    <p:cSldViewPr snapToGrid="0">
      <p:cViewPr varScale="1">
        <p:scale>
          <a:sx n="110" d="100"/>
          <a:sy n="110" d="100"/>
        </p:scale>
        <p:origin x="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B5C-2BC8-2477-2E46-44EF561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113F8-757F-1A8C-9BF3-02F8CBB0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285FD-8A5F-2A26-7809-287580FD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AE34-31A6-1559-4DFF-F8AEABBD4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25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2358-5A88-9E9A-7A84-7B42459F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03EE4-7FD8-D9A7-DC60-1C602A94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99E18-8F08-7342-E5CD-CF45F4050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6E80C-389A-7626-97A9-6659A486D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51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09/12/2025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jpeg"/><Relationship Id="rId18" Type="http://schemas.openxmlformats.org/officeDocument/2006/relationships/image" Target="../media/image16.jpeg"/><Relationship Id="rId3" Type="http://schemas.openxmlformats.org/officeDocument/2006/relationships/image" Target="../media/image43.jpeg"/><Relationship Id="rId21" Type="http://schemas.openxmlformats.org/officeDocument/2006/relationships/image" Target="../media/image53.pn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45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4.jpeg"/><Relationship Id="rId14" Type="http://schemas.openxmlformats.org/officeDocument/2006/relationships/image" Target="../media/image11.png"/><Relationship Id="rId22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jpeg"/><Relationship Id="rId18" Type="http://schemas.openxmlformats.org/officeDocument/2006/relationships/image" Target="../media/image16.jpeg"/><Relationship Id="rId3" Type="http://schemas.openxmlformats.org/officeDocument/2006/relationships/image" Target="../media/image43.jpeg"/><Relationship Id="rId21" Type="http://schemas.openxmlformats.org/officeDocument/2006/relationships/image" Target="../media/image68.jpe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70.png"/><Relationship Id="rId10" Type="http://schemas.openxmlformats.org/officeDocument/2006/relationships/image" Target="../media/image45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4.jpeg"/><Relationship Id="rId14" Type="http://schemas.openxmlformats.org/officeDocument/2006/relationships/image" Target="../media/image11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2.png"/><Relationship Id="rId7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4.png"/><Relationship Id="rId10" Type="http://schemas.openxmlformats.org/officeDocument/2006/relationships/image" Target="../media/image75.jpeg"/><Relationship Id="rId4" Type="http://schemas.openxmlformats.org/officeDocument/2006/relationships/image" Target="../media/image73.png"/><Relationship Id="rId9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6.wdp"/><Relationship Id="rId3" Type="http://schemas.openxmlformats.org/officeDocument/2006/relationships/image" Target="../media/image28.jpeg"/><Relationship Id="rId7" Type="http://schemas.microsoft.com/office/2007/relationships/hdphoto" Target="../media/hdphoto3.wdp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31.png"/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5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4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AB0635D-DAEA-E806-7A4D-E3672FFF0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 rot="5400000">
            <a:off x="3384068" y="2311020"/>
            <a:ext cx="2423499" cy="11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3E53C34-E385-065F-BA0B-1898135725DB}"/>
              </a:ext>
            </a:extLst>
          </p:cNvPr>
          <p:cNvSpPr/>
          <p:nvPr/>
        </p:nvSpPr>
        <p:spPr>
          <a:xfrm>
            <a:off x="2004942" y="-6103804"/>
            <a:ext cx="7104888" cy="585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Orange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E390-3738-2361-22CB-22C435930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789" y="-6103804"/>
            <a:ext cx="6950042" cy="5651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4B8660-4DDD-BB36-9EB1-F608FE74C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83" y="1340200"/>
            <a:ext cx="7102456" cy="58526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D7EEF29-8AA3-9F17-48EA-E78574DAE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384" y="-5090966"/>
            <a:ext cx="6950042" cy="56514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8" descr="MPU6050: module for positioning with Arduino">
            <a:extLst>
              <a:ext uri="{FF2B5EF4-FFF2-40B4-BE49-F238E27FC236}">
                <a16:creationId xmlns:a16="http://schemas.microsoft.com/office/drawing/2014/main" id="{AA8CB059-BCE7-9508-62F1-A2E520CB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3295" r="27764" b="4057"/>
          <a:stretch>
            <a:fillRect/>
          </a:stretch>
        </p:blipFill>
        <p:spPr bwMode="auto">
          <a:xfrm rot="10800000">
            <a:off x="3168333" y="1714755"/>
            <a:ext cx="630830" cy="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2A781-EBE7-364B-E73B-CDB8D5AE4CE7}"/>
              </a:ext>
            </a:extLst>
          </p:cNvPr>
          <p:cNvSpPr/>
          <p:nvPr/>
        </p:nvSpPr>
        <p:spPr>
          <a:xfrm rot="10800000">
            <a:off x="3211024" y="1750677"/>
            <a:ext cx="561600" cy="730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62FF8-EB43-1951-43BA-E7790C121383}"/>
              </a:ext>
            </a:extLst>
          </p:cNvPr>
          <p:cNvSpPr/>
          <p:nvPr/>
        </p:nvSpPr>
        <p:spPr>
          <a:xfrm rot="10800000">
            <a:off x="3211023" y="2035969"/>
            <a:ext cx="315607" cy="443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39130D37-E698-9320-A4F1-512405F55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8EB1-B635-85B0-3DA4-1FAD8C2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7558-9E36-C7AF-A189-0FDBF57DDB94}"/>
              </a:ext>
            </a:extLst>
          </p:cNvPr>
          <p:cNvGrpSpPr/>
          <p:nvPr/>
        </p:nvGrpSpPr>
        <p:grpSpPr>
          <a:xfrm>
            <a:off x="5053532" y="3692450"/>
            <a:ext cx="2084936" cy="1173017"/>
            <a:chOff x="5126182" y="4341092"/>
            <a:chExt cx="2084936" cy="11730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2E46B6-5677-FF81-B1CC-3F2F21ACC469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A8A4620-E45F-BAA8-0CDB-E5F87832FA50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A5FC-568B-DF30-7A8F-EC3B6B344242}"/>
              </a:ext>
            </a:extLst>
          </p:cNvPr>
          <p:cNvGrpSpPr/>
          <p:nvPr/>
        </p:nvGrpSpPr>
        <p:grpSpPr>
          <a:xfrm>
            <a:off x="5667652" y="5020360"/>
            <a:ext cx="856696" cy="964828"/>
            <a:chOff x="3082925" y="-150582"/>
            <a:chExt cx="2155825" cy="24279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1F39B-C879-DFCC-D1DF-E86C8A89EC62}"/>
                </a:ext>
              </a:extLst>
            </p:cNvPr>
            <p:cNvSpPr txBox="1"/>
            <p:nvPr/>
          </p:nvSpPr>
          <p:spPr>
            <a:xfrm>
              <a:off x="3082925" y="1619025"/>
              <a:ext cx="2155825" cy="65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 cameras</a:t>
              </a:r>
            </a:p>
          </p:txBody>
        </p:sp>
        <p:pic>
          <p:nvPicPr>
            <p:cNvPr id="20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648F5F23-1B71-0BFB-82F4-DD366A3CF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BA0FD5A2-FB55-075E-C172-C3D0EF295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AD252A-CEAA-B56B-2A1A-8F5FD991E31D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BB92DE1D-5AAF-8BD0-4897-52C58A08A0FF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0D12B-DE55-D100-D73F-CFD7B4947196}"/>
                </a:ext>
              </a:extLst>
            </p:cNvPr>
            <p:cNvSpPr txBox="1"/>
            <p:nvPr/>
          </p:nvSpPr>
          <p:spPr>
            <a:xfrm>
              <a:off x="3106313" y="-150582"/>
              <a:ext cx="2132437" cy="658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6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47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426A3-D3FA-19CB-27F2-853955CD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20FEF5FA-3AEE-7DDD-9245-6AE5C14B2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D39E4395-8DB4-FA8C-D802-66F14EAD7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8A7D23-8D7B-25B5-70C3-871095A467E9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94E920D9-0921-AC3F-07EF-9F4D8352A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082EB1-F160-2240-9FC9-F3835262D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BE5FBA-9BCC-6BBB-A9FC-8E07FD331BCE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FA3169-0162-7ACC-13C4-4201FD5BFF65}"/>
              </a:ext>
            </a:extLst>
          </p:cNvPr>
          <p:cNvGrpSpPr/>
          <p:nvPr/>
        </p:nvGrpSpPr>
        <p:grpSpPr>
          <a:xfrm>
            <a:off x="2912911" y="3613234"/>
            <a:ext cx="2055964" cy="1466488"/>
            <a:chOff x="2937338" y="184984"/>
            <a:chExt cx="2446999" cy="17454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740B3F-F3AB-9E9F-9AA4-EE3BE4020BB8}"/>
                </a:ext>
              </a:extLst>
            </p:cNvPr>
            <p:cNvSpPr txBox="1"/>
            <p:nvPr/>
          </p:nvSpPr>
          <p:spPr>
            <a:xfrm>
              <a:off x="2937338" y="1619024"/>
              <a:ext cx="2446999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E2FCE449-CDE9-9ACD-AF4C-B0D4BB06D6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B58D9DB-BA06-FB8B-2123-B93E1E411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C0C3DB4-BC62-954E-BC1C-63DAEDAE4B80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2A663C00-FD0A-A9BF-9915-9855613A7C00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AC6537-0941-1534-6A77-EFAE1C5979FC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D0282C-90A6-EA63-8CDE-7E0E44D469C9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42C5CF-05F8-127F-02E9-584B5A38D342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C6084-46E2-3F57-8EB7-F9E86DCABD3F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FFA68C05-89E1-A5FF-C9D6-E0E3E41E9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A14AF18-0592-B360-E9E5-27EFE92E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0045A59-87DF-5D13-3064-E9F8FC3A9EC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0B7AF19-31BA-DAC7-FDAA-DB8522B9CCAD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2FC142-D73B-265A-9477-03A8CD091526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3CBECDE0-38E0-C6C5-D4CC-D06C7F112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726CB-4322-912A-150B-01C072CA0100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3C42B-5245-F36E-696A-0894020ABD84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72FFA-984B-B276-69D8-E38695474921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A3080-DAE1-DD90-2FCD-27CC7737718D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98993-1921-0EFA-79D4-BC8091109B18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Orange PI Zero 2W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0187A2-F413-68F4-E5EC-90C4F25FF04C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19CBA0-0ABA-1068-94E8-659ABFA8DEED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9033-B3F3-FEEA-D7D9-6BF29D25919F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E6D8BEE8-55F9-68B6-3469-C32D8685A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6A352D-2D9F-7DD4-6937-8553BC9A498D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C0FA9E-DE28-0170-1921-7501D5ABCAF5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9AD4986A-48E6-8CD5-3E20-B4E0D56F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05635-6D5B-E143-6CCA-9EB803BDBB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4DEFCD-30BC-D77E-95CB-3E6157F900D7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30FDF20D-86D3-BCA3-F183-A9355BCF2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E86C33-27E0-4A8F-853C-2CC7AD24043C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079722"/>
            <a:ext cx="5111" cy="6232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31763E-7000-9603-8F98-9A18B944B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D75AF5-B126-FC17-2D2E-9B82BB3DC6AD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9EF4DBA-DACE-D65E-8E78-69EE2BE29319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439C0-23E5-5208-AACF-658ED3AC901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68875" y="4948917"/>
            <a:ext cx="1057710" cy="6033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DEA86-F2A3-2D7A-4689-04A2F7102C63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21D29-A528-ACF1-22F7-87B2EC18EFFB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1A370-D774-90CA-790F-FBA8B86EFA53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A33F41-3827-F4E6-A16A-63F6107F40E6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6422200-9941-5A9B-AFA8-6B28BBABB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D48A49-D91B-F32D-B81D-A80B7F6719ED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D30F37-E1AF-4B76-F2AB-BC81EE07D020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DBD0D9-1C87-7C06-FE0C-F9AC32B5801F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D9518-9FAA-3D93-A71C-16BE837B1EC1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58406C-FB0E-DBDA-AFAC-1244DCB7C51C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BDBAC1-3EE5-E7DD-1A12-D86656B7E97F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33CCFB-EDBD-2772-F093-416C3BCE1902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BE74A-52C6-336A-9B0B-C4F8D0215C71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81627-67C3-A9F5-88C2-CA9F2C117CB7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2D12F-B2C5-2160-9A53-2AAE5D646436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55286186-47B0-F06B-AA19-D1AE11C2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227A8E2-926B-A97B-D0F8-80A1C39FE3CA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8B17D8-0C57-BCAF-2D8B-2E1E54C6AE33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A70FE45-0665-FD96-38C8-E73E471ADD06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C7CFDB00-034A-853F-42E1-38A63DE7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FB3F10C-B4EB-30CD-0405-00F331AA4F90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24AD55-2CD3-2127-A000-6D9C163188C0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D4E92AB-5467-7993-69BC-B8CE2287CDFC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DC75BFC-263D-5B33-D76A-882B4E75A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329493-AB82-FD46-C8D7-E07624CDB188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4AB01F9-FE84-32DB-EC49-CEE814BAC010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E31D6231-7435-81CF-BE60-3DB0C9518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921E9E9-C911-2468-A8E4-DA1F7367CFEB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F6393-DDDF-5581-0658-D07605B9C980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1076CB-FF75-C688-17C8-953FB1F9F2F4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183CE2E-20F0-90F7-CE0D-395B9AB7B316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6DC782D-E447-9EB6-B0B4-13D112FCCE0D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F24F23-4AAE-B1E8-3638-9478649BBCCA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ADC7DD-DBEE-E2E5-653D-C1C32077917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DF626DF-3071-C3D7-A299-90C06892D74A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FD198C-C511-810B-EC41-D3BCB510E83C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3A3DC840-1275-6476-644A-C50558356227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A960BD67-0D26-129C-510B-B46C1D94A789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3471DF5-5B41-3F75-057F-04C8697EC30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85EEAE-02E9-A6D9-ECE8-79F640B031EF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116AEE9-DB40-308E-C707-AF8A350FF6B9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F20F6C-980C-21C3-6CE8-7AF9525A0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>
            <a:off x="6000912" y="-490079"/>
            <a:ext cx="2714699" cy="12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2C50E-686F-8689-065C-A4DC747EF3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36843" y="-3934355"/>
            <a:ext cx="6884672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805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47506C39-3A6A-E083-9A0F-C5D19636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-3030197"/>
            <a:ext cx="11261558" cy="1121793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268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99FB-6BBE-9D52-8BE0-489D59F7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8435671C-2B0A-400A-7B0F-450343CEF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F074BCDF-99AD-29D5-AB05-2A1E1E3A2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36556D-83CE-B10F-F0F4-EEAADC8D276E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75765888-063A-E14C-3938-8D36BE567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667204B-B896-480E-8372-AA6555A8D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3B3515-BC0E-FF98-220D-86DF60E91861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8C549AB-41B1-C357-5D51-01CC87B7EA91}"/>
              </a:ext>
            </a:extLst>
          </p:cNvPr>
          <p:cNvSpPr txBox="1"/>
          <p:nvPr/>
        </p:nvSpPr>
        <p:spPr>
          <a:xfrm>
            <a:off x="3963184" y="4830580"/>
            <a:ext cx="10938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Camera: 5MP 160° </a:t>
            </a:r>
          </a:p>
        </p:txBody>
      </p:sp>
      <p:pic>
        <p:nvPicPr>
          <p:cNvPr id="89" name="Picture 2" descr="OmniVision OV5640 5mp MIPI Camera Module 24pin Auto Focus">
            <a:extLst>
              <a:ext uri="{FF2B5EF4-FFF2-40B4-BE49-F238E27FC236}">
                <a16:creationId xmlns:a16="http://schemas.microsoft.com/office/drawing/2014/main" id="{A050010B-DCB4-1277-F3EF-F9946B20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98" t="12837" r="34929" b="50203"/>
          <a:stretch>
            <a:fillRect/>
          </a:stretch>
        </p:blipFill>
        <p:spPr bwMode="auto">
          <a:xfrm>
            <a:off x="4113479" y="3973543"/>
            <a:ext cx="733074" cy="8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255F1F7-31DF-D0CB-85BE-3B425223DA71}"/>
              </a:ext>
            </a:extLst>
          </p:cNvPr>
          <p:cNvSpPr/>
          <p:nvPr/>
        </p:nvSpPr>
        <p:spPr>
          <a:xfrm>
            <a:off x="3120597" y="4743608"/>
            <a:ext cx="1619251" cy="7469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381AE1-CA8C-AA08-FA6A-C5AF8D476066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05FD9F-B7B8-6700-B0D2-4FE70192099C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05C57D-6E4E-F1A6-088F-79BB25A11219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04353DCA-4CA8-5BA6-7B56-A93ACDDD2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3124B23-1517-883C-56C3-A43F1B0237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1560F41-A9AE-359C-9D38-1E51E890DC1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2D12E0B-EAB4-A4DF-1174-D0BACDA84577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4010F-90CB-1BC4-AD06-5ED20828C58D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BD18FF74-40B6-50BC-311B-EA4F172211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C92935-3C07-4E16-F78A-CD72CC594CD8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117569A-86D9-87C7-E834-4B32920A1E67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B5C70-FF97-F467-9A39-70E0710BC805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C17F9-8C6D-2E5C-0906-0382153704F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7300D-FAF0-FA16-5DDF-65DFE4ED2DC0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Raspberry Pi 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FCC479-EE99-D667-E403-09094E236D87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91F37-8107-1FAF-92DE-CC2149C20B7C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74C55-BF46-BB5C-EBDE-C62D3E81974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D0EC0A22-58D2-A442-0BDC-46799C65F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CA0F77-FB08-3682-49E9-2412F80A8A80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D39512-D75F-9082-005D-4C04304AAE40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C9BC11F6-15BF-D711-0CDF-B8D8E23E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2864CE-DF2F-3525-9188-DBD209736273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48BDA-0418-22C6-3A8D-67CCE24F601F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EBD4E42C-BC97-467B-4F7D-94FDC9499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C9D9DB-598C-2944-C335-3677399B8932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430744"/>
            <a:ext cx="574334" cy="272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36A3256-B1F6-D70E-40D8-19317F6A74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AAEAD3-81F1-7FAB-61A8-D7A9C0E76571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5857DC-E416-4EFE-6F02-F7F9637FB53D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545CE7-86AC-2476-19FF-2D971ABDD91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057047" y="5130662"/>
            <a:ext cx="2019811" cy="4340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2F3E97-AC97-57B0-C3C4-FAF68637D0E7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4BDEF-6E04-582C-1B6A-C1B0871C8F18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E2FA9-D4F2-2D28-1B79-EBB6EBC8F6C9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0D9097-71F9-0BE8-92CB-4588B3B0FAA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2840C-1952-8BA0-E8F0-2AE798A6FB5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522525-A6E8-6A8B-AC1B-6798F8123573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47573D-39DC-149B-1D9E-83167967C2C9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6A040F-F077-7DDB-DCCF-ADB439C83F9E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03C72-984B-F753-7F7E-4F0FADB273F5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B04172-DD29-10BE-336F-B11F6B2DB2C9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7919FF-C1F2-3574-8795-8AB94EE876B3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47B0CC-0352-E8D7-7A13-AE5AF1FEF1A0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E8122D-6237-A300-B739-D43DE3BFBA28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674361-CC7F-B207-20E4-5CDD964D6A3E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DE223D-CF8D-EED5-FE47-7E480F9FF178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92008B7C-E18B-91B6-9CBF-C1A817592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3D3DAFC-887D-ACE7-7C4C-61F4D783E051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402E3-6F8A-FA76-587A-60B3B7D49050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D246C1F-FBAB-AF06-3C01-A6D18E686087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AD18D4B1-23E0-CECB-759E-7A25A157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68DC59F-DB93-8640-2B45-6E03D6D066EA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A74DA27-7FE6-37E3-C909-67F611C869EE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992695D-FC0B-4229-CA54-41AAB8D2E4E5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049FA5A-84D1-2FDF-FDEF-6D2865C7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9855EC-3B71-A05D-0DFD-D103E220EBDC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7FCBA6-FF1C-FEF3-2F6E-19B7E56B5ACF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F1DAF524-B009-211D-E440-A258880752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C542ED-CB1F-B9AB-69AE-A390052C82AC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323A8981-FB4D-7A44-6991-559A76F8656C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19018B4-02F5-E904-91C8-266F51D697B7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C83056-7ED5-4E06-13EE-039C0005E1C4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5BAE34-CA74-C661-1166-8DCF7D901677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EC0B1F-1126-630F-8216-53C3AB63F572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F82160-4C85-43B0-2383-E6B001D5C63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878A1F9-587C-BF23-A8FC-49953B6C415E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31D8606-408C-FD0A-33E6-95AC9DB94514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D03F3787-5C1A-FADD-0314-A4B8BB097E4D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96E5AC8-13DC-80A6-A130-D316B161ED72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50FCA780-4AAF-49F9-9D5D-3A1142EE5497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CA365E2-B931-A667-A77B-ACD00187FEDE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6BADCC5B-C978-FFD1-036F-CD6E465F49F1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Raspberry Pi 5 8 GB BCM2712 2.4GHZ">
            <a:extLst>
              <a:ext uri="{FF2B5EF4-FFF2-40B4-BE49-F238E27FC236}">
                <a16:creationId xmlns:a16="http://schemas.microsoft.com/office/drawing/2014/main" id="{02BD2C6F-FBD9-3246-9A43-8F656AEE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-1244969"/>
            <a:ext cx="2244704" cy="219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aS – PyTorch">
            <a:extLst>
              <a:ext uri="{FF2B5EF4-FFF2-40B4-BE49-F238E27FC236}">
                <a16:creationId xmlns:a16="http://schemas.microsoft.com/office/drawing/2014/main" id="{F2F4E366-41D6-FF9C-DDC8-C111D3FB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1649" y="229755"/>
            <a:ext cx="5551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3B7BF0-EDDD-F545-0A38-08B8DC2486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3B071-0C3F-301E-3C9B-7732FDD3A2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040" y="-2702840"/>
            <a:ext cx="2249619" cy="16033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2CCA585-AB97-E2BF-84F3-3D4554AA4CF4}"/>
              </a:ext>
            </a:extLst>
          </p:cNvPr>
          <p:cNvGrpSpPr/>
          <p:nvPr/>
        </p:nvGrpSpPr>
        <p:grpSpPr>
          <a:xfrm>
            <a:off x="7215305" y="-2366282"/>
            <a:ext cx="2213133" cy="1563232"/>
            <a:chOff x="7215305" y="-2366282"/>
            <a:chExt cx="2213133" cy="1563232"/>
          </a:xfrm>
        </p:grpSpPr>
        <p:pic>
          <p:nvPicPr>
            <p:cNvPr id="29" name="Picture 2" descr="Google Open Sources Real-Time Hand Gesture Recognition Algorithm For  Developers - Tech">
              <a:extLst>
                <a:ext uri="{FF2B5EF4-FFF2-40B4-BE49-F238E27FC236}">
                  <a16:creationId xmlns:a16="http://schemas.microsoft.com/office/drawing/2014/main" id="{231F5F29-8D7A-4B97-87C1-0E4848F72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" r="19519"/>
            <a:stretch>
              <a:fillRect/>
            </a:stretch>
          </p:blipFill>
          <p:spPr bwMode="auto">
            <a:xfrm>
              <a:off x="7215305" y="-2366282"/>
              <a:ext cx="2213133" cy="15632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47F207-E4A3-DEEE-0E20-1AB520A2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824" b="400"/>
            <a:stretch/>
          </p:blipFill>
          <p:spPr bwMode="auto">
            <a:xfrm>
              <a:off x="7230644" y="-2366282"/>
              <a:ext cx="2197794" cy="1556978"/>
            </a:xfrm>
            <a:custGeom>
              <a:avLst/>
              <a:gdLst>
                <a:gd name="connsiteX0" fmla="*/ 0 w 2197794"/>
                <a:gd name="connsiteY0" fmla="*/ 0 h 1556978"/>
                <a:gd name="connsiteX1" fmla="*/ 2197794 w 2197794"/>
                <a:gd name="connsiteY1" fmla="*/ 0 h 1556978"/>
                <a:gd name="connsiteX2" fmla="*/ 0 w 2197794"/>
                <a:gd name="connsiteY2" fmla="*/ 1556978 h 155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794" h="1556978">
                  <a:moveTo>
                    <a:pt x="0" y="0"/>
                  </a:moveTo>
                  <a:lnTo>
                    <a:pt x="2197794" y="0"/>
                  </a:lnTo>
                  <a:lnTo>
                    <a:pt x="0" y="155697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17EDF89F-63B5-9FB6-C893-2A4F5826B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775" y="-2354144"/>
            <a:ext cx="2249619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2E8F88-6C7A-FCD9-C13C-BAE321EA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7" t="24805" r="23904" b="21535"/>
          <a:stretch>
            <a:fillRect/>
          </a:stretch>
        </p:blipFill>
        <p:spPr>
          <a:xfrm rot="5400000">
            <a:off x="5462428" y="2494158"/>
            <a:ext cx="1809718" cy="917224"/>
          </a:xfrm>
          <a:custGeom>
            <a:avLst/>
            <a:gdLst>
              <a:gd name="csX0" fmla="*/ -9 w 3131593"/>
              <a:gd name="csY0" fmla="*/ 22 h 1709320"/>
              <a:gd name="csX1" fmla="*/ 3131585 w 3131593"/>
              <a:gd name="csY1" fmla="*/ 22 h 1709320"/>
              <a:gd name="csX2" fmla="*/ 3131585 w 3131593"/>
              <a:gd name="csY2" fmla="*/ 1709343 h 1709320"/>
              <a:gd name="csX3" fmla="*/ -9 w 3131593"/>
              <a:gd name="csY3" fmla="*/ 1709343 h 17093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3131593" h="1709320">
                <a:moveTo>
                  <a:pt x="-9" y="22"/>
                </a:moveTo>
                <a:lnTo>
                  <a:pt x="3131585" y="22"/>
                </a:lnTo>
                <a:lnTo>
                  <a:pt x="3131585" y="1709343"/>
                </a:lnTo>
                <a:lnTo>
                  <a:pt x="-9" y="1709343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E8E7A-A128-4011-586D-622277CF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6968" y="2133958"/>
            <a:ext cx="2499069" cy="1782541"/>
          </a:xfrm>
          <a:custGeom>
            <a:avLst/>
            <a:gdLst>
              <a:gd name="csX0" fmla="*/ 14 w 2499069"/>
              <a:gd name="csY0" fmla="*/ 5 h 1782541"/>
              <a:gd name="csX1" fmla="*/ 2499083 w 2499069"/>
              <a:gd name="csY1" fmla="*/ 5 h 1782541"/>
              <a:gd name="csX2" fmla="*/ 2499083 w 2499069"/>
              <a:gd name="csY2" fmla="*/ 1782546 h 1782541"/>
              <a:gd name="csX3" fmla="*/ 14 w 2499069"/>
              <a:gd name="csY3" fmla="*/ 1782546 h 17825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499069" h="1782541">
                <a:moveTo>
                  <a:pt x="14" y="5"/>
                </a:moveTo>
                <a:lnTo>
                  <a:pt x="2499083" y="5"/>
                </a:lnTo>
                <a:lnTo>
                  <a:pt x="2499083" y="1782546"/>
                </a:lnTo>
                <a:lnTo>
                  <a:pt x="14" y="1782546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6ECB95-552D-C4DF-2374-3E458C647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3" t="27150" r="2034" b="26325"/>
          <a:stretch>
            <a:fillRect/>
          </a:stretch>
        </p:blipFill>
        <p:spPr>
          <a:xfrm>
            <a:off x="3470276" y="4035425"/>
            <a:ext cx="2463800" cy="1213066"/>
          </a:xfrm>
          <a:custGeom>
            <a:avLst/>
            <a:gdLst>
              <a:gd name="csX0" fmla="*/ 0 w 2622945"/>
              <a:gd name="csY0" fmla="*/ 0 h 2607360"/>
              <a:gd name="csX1" fmla="*/ 2622946 w 2622945"/>
              <a:gd name="csY1" fmla="*/ 0 h 2607360"/>
              <a:gd name="csX2" fmla="*/ 2622946 w 2622945"/>
              <a:gd name="csY2" fmla="*/ 2607360 h 2607360"/>
              <a:gd name="csX3" fmla="*/ 0 w 2622945"/>
              <a:gd name="csY3" fmla="*/ 2607360 h 26073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22945" h="2607360">
                <a:moveTo>
                  <a:pt x="0" y="0"/>
                </a:moveTo>
                <a:lnTo>
                  <a:pt x="2622946" y="0"/>
                </a:lnTo>
                <a:lnTo>
                  <a:pt x="2622946" y="2607360"/>
                </a:lnTo>
                <a:lnTo>
                  <a:pt x="0" y="2607360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6F7694-0DB1-6CD8-DB88-F24A4BAF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57" t="5866" r="24363" b="5117"/>
          <a:stretch>
            <a:fillRect/>
          </a:stretch>
        </p:blipFill>
        <p:spPr>
          <a:xfrm rot="16200000">
            <a:off x="4149047" y="5212669"/>
            <a:ext cx="1064985" cy="1806577"/>
          </a:xfrm>
          <a:custGeom>
            <a:avLst/>
            <a:gdLst>
              <a:gd name="csX0" fmla="*/ -2 w 2029319"/>
              <a:gd name="csY0" fmla="*/ -2 h 2029457"/>
              <a:gd name="csX1" fmla="*/ 2029317 w 2029319"/>
              <a:gd name="csY1" fmla="*/ -2 h 2029457"/>
              <a:gd name="csX2" fmla="*/ 2029317 w 2029319"/>
              <a:gd name="csY2" fmla="*/ 2029456 h 2029457"/>
              <a:gd name="csX3" fmla="*/ -2 w 2029319"/>
              <a:gd name="csY3" fmla="*/ 2029456 h 202945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029319" h="2029457">
                <a:moveTo>
                  <a:pt x="-2" y="-2"/>
                </a:moveTo>
                <a:lnTo>
                  <a:pt x="2029317" y="-2"/>
                </a:lnTo>
                <a:lnTo>
                  <a:pt x="2029317" y="2029456"/>
                </a:lnTo>
                <a:lnTo>
                  <a:pt x="-2" y="2029456"/>
                </a:lnTo>
                <a:close/>
              </a:path>
            </a:pathLst>
          </a:custGeom>
        </p:spPr>
      </p:pic>
      <p:grpSp>
        <p:nvGrpSpPr>
          <p:cNvPr id="24" name="Graphic 8">
            <a:extLst>
              <a:ext uri="{FF2B5EF4-FFF2-40B4-BE49-F238E27FC236}">
                <a16:creationId xmlns:a16="http://schemas.microsoft.com/office/drawing/2014/main" id="{6438E438-AEC9-1352-3A7A-78E295A3CE6F}"/>
              </a:ext>
            </a:extLst>
          </p:cNvPr>
          <p:cNvGrpSpPr/>
          <p:nvPr/>
        </p:nvGrpSpPr>
        <p:grpSpPr>
          <a:xfrm>
            <a:off x="5002654" y="5219595"/>
            <a:ext cx="43371" cy="350330"/>
            <a:chOff x="5520720" y="5422113"/>
            <a:chExt cx="43371" cy="35033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29485B-0AE2-C4EB-6A2A-A69B6FEDBAE4}"/>
                </a:ext>
              </a:extLst>
            </p:cNvPr>
            <p:cNvSpPr/>
            <p:nvPr/>
          </p:nvSpPr>
          <p:spPr>
            <a:xfrm>
              <a:off x="5539819" y="5451009"/>
              <a:ext cx="5173" cy="292538"/>
            </a:xfrm>
            <a:custGeom>
              <a:avLst/>
              <a:gdLst>
                <a:gd name="csX0" fmla="*/ 0 w 5173"/>
                <a:gd name="csY0" fmla="*/ 292538 h 292538"/>
                <a:gd name="csX1" fmla="*/ 5174 w 5173"/>
                <a:gd name="csY1" fmla="*/ 0 h 2925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173" h="292538">
                  <a:moveTo>
                    <a:pt x="0" y="292538"/>
                  </a:moveTo>
                  <a:lnTo>
                    <a:pt x="5174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99000C5-8259-A75A-2288-C71438AA4B3C}"/>
                </a:ext>
              </a:extLst>
            </p:cNvPr>
            <p:cNvSpPr/>
            <p:nvPr/>
          </p:nvSpPr>
          <p:spPr>
            <a:xfrm>
              <a:off x="5520720" y="5733585"/>
              <a:ext cx="38528" cy="38858"/>
            </a:xfrm>
            <a:custGeom>
              <a:avLst/>
              <a:gdLst>
                <a:gd name="csX0" fmla="*/ 18549 w 38528"/>
                <a:gd name="csY0" fmla="*/ 38859 h 38858"/>
                <a:gd name="csX1" fmla="*/ 0 w 38528"/>
                <a:gd name="csY1" fmla="*/ 0 h 38858"/>
                <a:gd name="csX2" fmla="*/ 19099 w 38528"/>
                <a:gd name="csY2" fmla="*/ 9963 h 38858"/>
                <a:gd name="csX3" fmla="*/ 38528 w 38528"/>
                <a:gd name="csY3" fmla="*/ 716 h 3885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38528" h="38858">
                  <a:moveTo>
                    <a:pt x="18549" y="38859"/>
                  </a:moveTo>
                  <a:lnTo>
                    <a:pt x="0" y="0"/>
                  </a:lnTo>
                  <a:lnTo>
                    <a:pt x="19099" y="9963"/>
                  </a:lnTo>
                  <a:lnTo>
                    <a:pt x="38528" y="716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942AF-CE32-7B54-3ED3-BE39159AD249}"/>
                </a:ext>
              </a:extLst>
            </p:cNvPr>
            <p:cNvSpPr/>
            <p:nvPr/>
          </p:nvSpPr>
          <p:spPr>
            <a:xfrm>
              <a:off x="5525564" y="5422113"/>
              <a:ext cx="38528" cy="38858"/>
            </a:xfrm>
            <a:custGeom>
              <a:avLst/>
              <a:gdLst>
                <a:gd name="csX0" fmla="*/ 19924 w 38528"/>
                <a:gd name="csY0" fmla="*/ 0 h 38858"/>
                <a:gd name="csX1" fmla="*/ 38528 w 38528"/>
                <a:gd name="csY1" fmla="*/ 38858 h 38858"/>
                <a:gd name="csX2" fmla="*/ 19429 w 38528"/>
                <a:gd name="csY2" fmla="*/ 28896 h 38858"/>
                <a:gd name="csX3" fmla="*/ 0 w 38528"/>
                <a:gd name="csY3" fmla="*/ 38143 h 3885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38528" h="38858">
                  <a:moveTo>
                    <a:pt x="19924" y="0"/>
                  </a:moveTo>
                  <a:lnTo>
                    <a:pt x="38528" y="38858"/>
                  </a:lnTo>
                  <a:lnTo>
                    <a:pt x="19429" y="28896"/>
                  </a:lnTo>
                  <a:lnTo>
                    <a:pt x="0" y="38143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AEEDB-2E7E-EA19-1552-8817A2CC7812}"/>
              </a:ext>
            </a:extLst>
          </p:cNvPr>
          <p:cNvCxnSpPr/>
          <p:nvPr/>
        </p:nvCxnSpPr>
        <p:spPr>
          <a:xfrm rot="5400000" flipH="1" flipV="1">
            <a:off x="5582444" y="3694906"/>
            <a:ext cx="514350" cy="338138"/>
          </a:xfrm>
          <a:prstGeom prst="bentConnector3">
            <a:avLst>
              <a:gd name="adj1" fmla="val 99383"/>
            </a:avLst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919D5A3-C8E8-5F4F-C08C-5E873EEDE592}"/>
              </a:ext>
            </a:extLst>
          </p:cNvPr>
          <p:cNvSpPr/>
          <p:nvPr/>
        </p:nvSpPr>
        <p:spPr>
          <a:xfrm>
            <a:off x="5566833" y="3471333"/>
            <a:ext cx="440267" cy="1676400"/>
          </a:xfrm>
          <a:custGeom>
            <a:avLst/>
            <a:gdLst>
              <a:gd name="csX0" fmla="*/ 101600 w 440267"/>
              <a:gd name="csY0" fmla="*/ 1676400 h 1676400"/>
              <a:gd name="csX1" fmla="*/ 0 w 440267"/>
              <a:gd name="csY1" fmla="*/ 1676400 h 1676400"/>
              <a:gd name="csX2" fmla="*/ 0 w 440267"/>
              <a:gd name="csY2" fmla="*/ 0 h 1676400"/>
              <a:gd name="csX3" fmla="*/ 440267 w 440267"/>
              <a:gd name="csY3" fmla="*/ 0 h 1676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40267" h="1676400">
                <a:moveTo>
                  <a:pt x="101600" y="1676400"/>
                </a:moveTo>
                <a:lnTo>
                  <a:pt x="0" y="1676400"/>
                </a:lnTo>
                <a:lnTo>
                  <a:pt x="0" y="0"/>
                </a:lnTo>
                <a:lnTo>
                  <a:pt x="440267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27EFD5-393A-72E0-6254-294FF78E7103}"/>
              </a:ext>
            </a:extLst>
          </p:cNvPr>
          <p:cNvSpPr/>
          <p:nvPr/>
        </p:nvSpPr>
        <p:spPr>
          <a:xfrm>
            <a:off x="4159250" y="1847850"/>
            <a:ext cx="2155825" cy="222250"/>
          </a:xfrm>
          <a:custGeom>
            <a:avLst/>
            <a:gdLst>
              <a:gd name="csX0" fmla="*/ 0 w 1304925"/>
              <a:gd name="csY0" fmla="*/ 222250 h 222250"/>
              <a:gd name="csX1" fmla="*/ 222250 w 1304925"/>
              <a:gd name="csY1" fmla="*/ 0 h 222250"/>
              <a:gd name="csX2" fmla="*/ 1127125 w 1304925"/>
              <a:gd name="csY2" fmla="*/ 0 h 222250"/>
              <a:gd name="csX3" fmla="*/ 1304925 w 1304925"/>
              <a:gd name="csY3" fmla="*/ 177800 h 222250"/>
              <a:gd name="csX0" fmla="*/ 0 w 1330325"/>
              <a:gd name="csY0" fmla="*/ 222250 h 222250"/>
              <a:gd name="csX1" fmla="*/ 222250 w 1330325"/>
              <a:gd name="csY1" fmla="*/ 0 h 222250"/>
              <a:gd name="csX2" fmla="*/ 1127125 w 1330325"/>
              <a:gd name="csY2" fmla="*/ 0 h 222250"/>
              <a:gd name="csX3" fmla="*/ 1330325 w 1330325"/>
              <a:gd name="csY3" fmla="*/ 200025 h 2222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330325" h="222250">
                <a:moveTo>
                  <a:pt x="0" y="222250"/>
                </a:moveTo>
                <a:lnTo>
                  <a:pt x="222250" y="0"/>
                </a:lnTo>
                <a:lnTo>
                  <a:pt x="1127125" y="0"/>
                </a:lnTo>
                <a:cubicBezTo>
                  <a:pt x="1186392" y="59267"/>
                  <a:pt x="1271058" y="140758"/>
                  <a:pt x="1330325" y="200025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6F1D8-7590-CD28-D94E-34304B75A2DA}"/>
              </a:ext>
            </a:extLst>
          </p:cNvPr>
          <p:cNvSpPr txBox="1"/>
          <p:nvPr/>
        </p:nvSpPr>
        <p:spPr>
          <a:xfrm>
            <a:off x="4709613" y="1611096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pin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12EE5-4CF3-87A6-3164-36A452C5F7AD}"/>
              </a:ext>
            </a:extLst>
          </p:cNvPr>
          <p:cNvSpPr txBox="1"/>
          <p:nvPr/>
        </p:nvSpPr>
        <p:spPr>
          <a:xfrm>
            <a:off x="5012677" y="5239024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420084-51BE-6909-E72E-071995C41F2D}"/>
              </a:ext>
            </a:extLst>
          </p:cNvPr>
          <p:cNvGrpSpPr/>
          <p:nvPr/>
        </p:nvGrpSpPr>
        <p:grpSpPr>
          <a:xfrm>
            <a:off x="710149" y="1558740"/>
            <a:ext cx="2055964" cy="1466488"/>
            <a:chOff x="2937338" y="184984"/>
            <a:chExt cx="2446999" cy="17454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AF6DED-61F1-D862-37A7-C520DA5BCBF5}"/>
                </a:ext>
              </a:extLst>
            </p:cNvPr>
            <p:cNvSpPr txBox="1"/>
            <p:nvPr/>
          </p:nvSpPr>
          <p:spPr>
            <a:xfrm>
              <a:off x="2937338" y="1619024"/>
              <a:ext cx="2446999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PH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OV5640</a:t>
              </a:r>
              <a:r>
                <a:rPr lang="en-PH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Camera: 5MP 160° </a:t>
              </a:r>
            </a:p>
          </p:txBody>
        </p:sp>
        <p:pic>
          <p:nvPicPr>
            <p:cNvPr id="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64D5ECEF-0C34-4D60-9664-624BDC66C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CB7A72A-F9F7-94F9-C9C1-F6B6FB660C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21635-5410-B725-C22E-A762AB7B3CF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849B06F-2B43-E32F-1D28-C966EDC1527F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8779EA-8898-602A-62E9-AFDC1EC39792}"/>
                </a:ext>
              </a:extLst>
            </p:cNvPr>
            <p:cNvSpPr txBox="1"/>
            <p:nvPr/>
          </p:nvSpPr>
          <p:spPr>
            <a:xfrm>
              <a:off x="3106312" y="184984"/>
              <a:ext cx="2132437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C24D49-F9E8-E2ED-BA22-5B744B6397AE}"/>
              </a:ext>
            </a:extLst>
          </p:cNvPr>
          <p:cNvCxnSpPr/>
          <p:nvPr/>
        </p:nvCxnSpPr>
        <p:spPr>
          <a:xfrm>
            <a:off x="2766113" y="2455334"/>
            <a:ext cx="7475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34C820E-FFE8-5B87-5889-C39ECDAB0D6A}"/>
              </a:ext>
            </a:extLst>
          </p:cNvPr>
          <p:cNvSpPr txBox="1"/>
          <p:nvPr/>
        </p:nvSpPr>
        <p:spPr>
          <a:xfrm>
            <a:off x="2725897" y="2047911"/>
            <a:ext cx="808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Connection</a:t>
            </a:r>
          </a:p>
        </p:txBody>
      </p:sp>
      <p:pic>
        <p:nvPicPr>
          <p:cNvPr id="1026" name="Picture 2" descr="Realme Buds Earphones">
            <a:extLst>
              <a:ext uri="{FF2B5EF4-FFF2-40B4-BE49-F238E27FC236}">
                <a16:creationId xmlns:a16="http://schemas.microsoft.com/office/drawing/2014/main" id="{25896E06-CAFD-0F22-C580-824FEB05D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16901" r="18459" b="21081"/>
          <a:stretch>
            <a:fillRect/>
          </a:stretch>
        </p:blipFill>
        <p:spPr bwMode="auto">
          <a:xfrm>
            <a:off x="1013090" y="3655452"/>
            <a:ext cx="1249680" cy="13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3070E1-144B-6F6F-5A16-6D457C16C912}"/>
              </a:ext>
            </a:extLst>
          </p:cNvPr>
          <p:cNvSpPr txBox="1"/>
          <p:nvPr/>
        </p:nvSpPr>
        <p:spPr>
          <a:xfrm>
            <a:off x="609948" y="4957985"/>
            <a:ext cx="2055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Stereo Earphone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3DB0B94-5046-FBAB-AE73-E1CA03660EC4}"/>
              </a:ext>
            </a:extLst>
          </p:cNvPr>
          <p:cNvCxnSpPr/>
          <p:nvPr/>
        </p:nvCxnSpPr>
        <p:spPr>
          <a:xfrm flipV="1">
            <a:off x="1991360" y="3606800"/>
            <a:ext cx="1522307" cy="250829"/>
          </a:xfrm>
          <a:prstGeom prst="bentConnector3">
            <a:avLst>
              <a:gd name="adj1" fmla="val 278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B498E9D-47DE-D36E-D248-2A1AC90A0141}"/>
              </a:ext>
            </a:extLst>
          </p:cNvPr>
          <p:cNvSpPr txBox="1"/>
          <p:nvPr/>
        </p:nvSpPr>
        <p:spPr>
          <a:xfrm>
            <a:off x="1991360" y="3352645"/>
            <a:ext cx="152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Jack Connection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B79E99-A010-5C43-BF87-2F5B246FA5A7}"/>
              </a:ext>
            </a:extLst>
          </p:cNvPr>
          <p:cNvGrpSpPr/>
          <p:nvPr/>
        </p:nvGrpSpPr>
        <p:grpSpPr>
          <a:xfrm rot="10800000">
            <a:off x="4867773" y="2070100"/>
            <a:ext cx="584325" cy="733344"/>
            <a:chOff x="5191497" y="1329985"/>
            <a:chExt cx="630830" cy="791709"/>
          </a:xfrm>
        </p:grpSpPr>
        <p:pic>
          <p:nvPicPr>
            <p:cNvPr id="53" name="Picture 8" descr="MPU6050: module for positioning with Arduino">
              <a:extLst>
                <a:ext uri="{FF2B5EF4-FFF2-40B4-BE49-F238E27FC236}">
                  <a16:creationId xmlns:a16="http://schemas.microsoft.com/office/drawing/2014/main" id="{D84B0F25-FF9E-247E-0F08-EA29345D4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E9BCE1-B879-5D03-7B92-AB364D30C524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0E8D9E7-55D4-CBE9-B833-801EB75DA1EC}"/>
              </a:ext>
            </a:extLst>
          </p:cNvPr>
          <p:cNvSpPr/>
          <p:nvPr/>
        </p:nvSpPr>
        <p:spPr>
          <a:xfrm>
            <a:off x="5389034" y="2726267"/>
            <a:ext cx="770466" cy="882650"/>
          </a:xfrm>
          <a:custGeom>
            <a:avLst/>
            <a:gdLst>
              <a:gd name="csX0" fmla="*/ 0 w 770466"/>
              <a:gd name="csY0" fmla="*/ 0 h 882650"/>
              <a:gd name="csX1" fmla="*/ 770466 w 770466"/>
              <a:gd name="csY1" fmla="*/ 0 h 882650"/>
              <a:gd name="csX2" fmla="*/ 770466 w 770466"/>
              <a:gd name="csY2" fmla="*/ 882650 h 882650"/>
              <a:gd name="csX3" fmla="*/ 687916 w 770466"/>
              <a:gd name="csY3" fmla="*/ 882650 h 882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770466" h="882650">
                <a:moveTo>
                  <a:pt x="0" y="0"/>
                </a:moveTo>
                <a:lnTo>
                  <a:pt x="770466" y="0"/>
                </a:lnTo>
                <a:lnTo>
                  <a:pt x="770466" y="882650"/>
                </a:lnTo>
                <a:lnTo>
                  <a:pt x="687916" y="88265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E9BE423-7BC7-C374-5E78-988EA3996564}"/>
              </a:ext>
            </a:extLst>
          </p:cNvPr>
          <p:cNvSpPr/>
          <p:nvPr/>
        </p:nvSpPr>
        <p:spPr>
          <a:xfrm>
            <a:off x="5389033" y="2554817"/>
            <a:ext cx="884767" cy="916516"/>
          </a:xfrm>
          <a:custGeom>
            <a:avLst/>
            <a:gdLst>
              <a:gd name="csX0" fmla="*/ 0 w 884767"/>
              <a:gd name="csY0" fmla="*/ 0 h 916516"/>
              <a:gd name="csX1" fmla="*/ 884767 w 884767"/>
              <a:gd name="csY1" fmla="*/ 0 h 916516"/>
              <a:gd name="csX2" fmla="*/ 884767 w 884767"/>
              <a:gd name="csY2" fmla="*/ 916516 h 916516"/>
              <a:gd name="csX3" fmla="*/ 685800 w 884767"/>
              <a:gd name="csY3" fmla="*/ 916516 h 9165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884767" h="916516">
                <a:moveTo>
                  <a:pt x="0" y="0"/>
                </a:moveTo>
                <a:lnTo>
                  <a:pt x="884767" y="0"/>
                </a:lnTo>
                <a:lnTo>
                  <a:pt x="884767" y="916516"/>
                </a:lnTo>
                <a:lnTo>
                  <a:pt x="685800" y="916516"/>
                </a:ln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1A3B889-7148-F092-EE4C-8DDB69E235FF}"/>
              </a:ext>
            </a:extLst>
          </p:cNvPr>
          <p:cNvSpPr/>
          <p:nvPr/>
        </p:nvSpPr>
        <p:spPr>
          <a:xfrm>
            <a:off x="5389033" y="2635250"/>
            <a:ext cx="177800" cy="895350"/>
          </a:xfrm>
          <a:custGeom>
            <a:avLst/>
            <a:gdLst>
              <a:gd name="csX0" fmla="*/ 177800 w 177800"/>
              <a:gd name="csY0" fmla="*/ 895350 h 895350"/>
              <a:gd name="csX1" fmla="*/ 177800 w 177800"/>
              <a:gd name="csY1" fmla="*/ 0 h 895350"/>
              <a:gd name="csX2" fmla="*/ 0 w 177800"/>
              <a:gd name="csY2" fmla="*/ 0 h 895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7800" h="895350">
                <a:moveTo>
                  <a:pt x="177800" y="895350"/>
                </a:moveTo>
                <a:lnTo>
                  <a:pt x="177800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83BE44-2540-133F-B9A4-E5D4D293A32F}"/>
              </a:ext>
            </a:extLst>
          </p:cNvPr>
          <p:cNvSpPr/>
          <p:nvPr/>
        </p:nvSpPr>
        <p:spPr>
          <a:xfrm>
            <a:off x="5389033" y="2470150"/>
            <a:ext cx="988484" cy="1071033"/>
          </a:xfrm>
          <a:custGeom>
            <a:avLst/>
            <a:gdLst>
              <a:gd name="csX0" fmla="*/ 0 w 988484"/>
              <a:gd name="csY0" fmla="*/ 0 h 1071033"/>
              <a:gd name="csX1" fmla="*/ 988484 w 988484"/>
              <a:gd name="csY1" fmla="*/ 0 h 1071033"/>
              <a:gd name="csX2" fmla="*/ 988484 w 988484"/>
              <a:gd name="csY2" fmla="*/ 1071033 h 1071033"/>
              <a:gd name="csX3" fmla="*/ 681567 w 988484"/>
              <a:gd name="csY3" fmla="*/ 1071033 h 10710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988484" h="1071033">
                <a:moveTo>
                  <a:pt x="0" y="0"/>
                </a:moveTo>
                <a:lnTo>
                  <a:pt x="988484" y="0"/>
                </a:lnTo>
                <a:lnTo>
                  <a:pt x="988484" y="1071033"/>
                </a:lnTo>
                <a:lnTo>
                  <a:pt x="681567" y="1071033"/>
                </a:lnTo>
              </a:path>
            </a:pathLst>
          </a:cu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DataBlitz - Sandisk Extreme 64GB MICROSDXC Card For Mobile Gaming">
            <a:extLst>
              <a:ext uri="{FF2B5EF4-FFF2-40B4-BE49-F238E27FC236}">
                <a16:creationId xmlns:a16="http://schemas.microsoft.com/office/drawing/2014/main" id="{C4044B16-FC08-4663-905F-98A6C4131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22963" r="11775" b="21310"/>
          <a:stretch>
            <a:fillRect/>
          </a:stretch>
        </p:blipFill>
        <p:spPr bwMode="auto">
          <a:xfrm rot="16200000">
            <a:off x="6089947" y="4117085"/>
            <a:ext cx="450255" cy="3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DC3776A6-85CD-287C-8213-4F6598E32128}"/>
              </a:ext>
            </a:extLst>
          </p:cNvPr>
          <p:cNvCxnSpPr>
            <a:cxnSpLocks/>
          </p:cNvCxnSpPr>
          <p:nvPr/>
        </p:nvCxnSpPr>
        <p:spPr>
          <a:xfrm flipH="1" flipV="1">
            <a:off x="6299199" y="3857629"/>
            <a:ext cx="1" cy="2000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5DC95B-5F92-B94C-431B-AE97F29E7887}"/>
              </a:ext>
            </a:extLst>
          </p:cNvPr>
          <p:cNvSpPr txBox="1"/>
          <p:nvPr/>
        </p:nvSpPr>
        <p:spPr>
          <a:xfrm>
            <a:off x="3506228" y="3846356"/>
            <a:ext cx="117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41EB1-3115-4885-7E43-52512D2F7B1D}"/>
              </a:ext>
            </a:extLst>
          </p:cNvPr>
          <p:cNvSpPr txBox="1"/>
          <p:nvPr/>
        </p:nvSpPr>
        <p:spPr>
          <a:xfrm>
            <a:off x="4789442" y="2725980"/>
            <a:ext cx="1175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MPU 6050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6A393-A247-D1A3-2F74-C0940DAC7CD9}"/>
              </a:ext>
            </a:extLst>
          </p:cNvPr>
          <p:cNvSpPr txBox="1"/>
          <p:nvPr/>
        </p:nvSpPr>
        <p:spPr>
          <a:xfrm>
            <a:off x="6727045" y="3457519"/>
            <a:ext cx="117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PI zero 2W</a:t>
            </a:r>
            <a:b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(4GB)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E6C8B-0B47-1D3E-99A5-3CFF9C116FB5}"/>
              </a:ext>
            </a:extLst>
          </p:cNvPr>
          <p:cNvSpPr txBox="1"/>
          <p:nvPr/>
        </p:nvSpPr>
        <p:spPr>
          <a:xfrm>
            <a:off x="3401181" y="5146655"/>
            <a:ext cx="1361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 Module (5V/3A)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65F32-31D2-9747-94A1-42C5B853368C}"/>
              </a:ext>
            </a:extLst>
          </p:cNvPr>
          <p:cNvSpPr txBox="1"/>
          <p:nvPr/>
        </p:nvSpPr>
        <p:spPr>
          <a:xfrm>
            <a:off x="3944401" y="6611779"/>
            <a:ext cx="1575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18650 Lithium batteries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8C1E0-39C5-CFD7-3F2E-DCE333E907CB}"/>
              </a:ext>
            </a:extLst>
          </p:cNvPr>
          <p:cNvSpPr txBox="1"/>
          <p:nvPr/>
        </p:nvSpPr>
        <p:spPr>
          <a:xfrm>
            <a:off x="6011144" y="4475159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MicroSD Card</a:t>
            </a:r>
          </a:p>
          <a:p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PH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OrangePI</a:t>
            </a:r>
            <a:r>
              <a:rPr lang="en-PH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OS and App)</a:t>
            </a:r>
          </a:p>
        </p:txBody>
      </p:sp>
    </p:spTree>
    <p:extLst>
      <p:ext uri="{BB962C8B-B14F-4D97-AF65-F5344CB8AC3E}">
        <p14:creationId xmlns:p14="http://schemas.microsoft.com/office/powerpoint/2010/main" val="410088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6739</TotalTime>
  <Words>851</Words>
  <Application>Microsoft Office PowerPoint</Application>
  <PresentationFormat>Widescreen</PresentationFormat>
  <Paragraphs>304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Ethel Pabito</cp:lastModifiedBy>
  <cp:revision>20</cp:revision>
  <dcterms:created xsi:type="dcterms:W3CDTF">2025-09-07T17:35:45Z</dcterms:created>
  <dcterms:modified xsi:type="dcterms:W3CDTF">2025-12-09T08:03:28Z</dcterms:modified>
</cp:coreProperties>
</file>